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5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4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8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4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4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99914C6-FE89-4CA1-9178-141C3FD6E1A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6DCCCC-21D3-4D03-97B4-4B140528612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3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C624-CE17-4D15-8DB2-78C800AF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web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gestiunea</a:t>
            </a:r>
            <a:r>
              <a:rPr lang="en-US" dirty="0"/>
              <a:t> fi</a:t>
            </a:r>
            <a:r>
              <a:rPr lang="ro-RO" dirty="0"/>
              <a:t>ș</a:t>
            </a:r>
            <a:r>
              <a:rPr lang="en-US" dirty="0" err="1"/>
              <a:t>elor</a:t>
            </a:r>
            <a:r>
              <a:rPr lang="en-US" dirty="0"/>
              <a:t> de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A6034-7351-4877-99FA-D4B0C1873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autor</a:t>
            </a:r>
            <a:r>
              <a:rPr lang="en-US" dirty="0"/>
              <a:t>: </a:t>
            </a:r>
            <a:r>
              <a:rPr lang="en-US" dirty="0" err="1"/>
              <a:t>eugeniu</a:t>
            </a:r>
            <a:r>
              <a:rPr lang="en-US" dirty="0"/>
              <a:t> Cojocaru</a:t>
            </a:r>
          </a:p>
          <a:p>
            <a:r>
              <a:rPr lang="en-US" dirty="0" err="1"/>
              <a:t>Coordonator</a:t>
            </a:r>
            <a:r>
              <a:rPr lang="en-US" dirty="0"/>
              <a:t>: </a:t>
            </a:r>
            <a:r>
              <a:rPr lang="en-US" dirty="0" err="1"/>
              <a:t>S.l.dr.ing</a:t>
            </a:r>
            <a:r>
              <a:rPr lang="en-US" dirty="0"/>
              <a:t>. C</a:t>
            </a:r>
            <a:r>
              <a:rPr lang="ro-RO" dirty="0"/>
              <a:t>ă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cenan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2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3"/>
    </mc:Choice>
    <mc:Fallback xmlns="">
      <p:transition spd="slow" advTm="21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5B70E-2660-40EB-9EEA-DDA87ECBFD0A}"/>
              </a:ext>
            </a:extLst>
          </p:cNvPr>
          <p:cNvSpPr/>
          <p:nvPr/>
        </p:nvSpPr>
        <p:spPr>
          <a:xfrm>
            <a:off x="449580" y="824746"/>
            <a:ext cx="11391900" cy="89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9B3DD3-671A-494E-A124-CD55E4B4121E}"/>
              </a:ext>
            </a:extLst>
          </p:cNvPr>
          <p:cNvSpPr/>
          <p:nvPr/>
        </p:nvSpPr>
        <p:spPr>
          <a:xfrm>
            <a:off x="55626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fi</a:t>
            </a:r>
            <a:r>
              <a:rPr lang="ro-RO" dirty="0" err="1"/>
              <a:t>șă</a:t>
            </a:r>
            <a:r>
              <a:rPr lang="en-US" dirty="0"/>
              <a:t>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7B89F-BE53-4BD7-96C3-F2DACD9AD1CD}"/>
              </a:ext>
            </a:extLst>
          </p:cNvPr>
          <p:cNvSpPr/>
          <p:nvPr/>
        </p:nvSpPr>
        <p:spPr>
          <a:xfrm>
            <a:off x="182118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DD69D-25BD-494A-B05F-C0CFE961A12B}"/>
              </a:ext>
            </a:extLst>
          </p:cNvPr>
          <p:cNvSpPr/>
          <p:nvPr/>
        </p:nvSpPr>
        <p:spPr>
          <a:xfrm>
            <a:off x="389382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sectiune1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1776C-A314-45B2-B6DE-D58A403358C9}"/>
              </a:ext>
            </a:extLst>
          </p:cNvPr>
          <p:cNvSpPr/>
          <p:nvPr/>
        </p:nvSpPr>
        <p:spPr>
          <a:xfrm>
            <a:off x="513588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250E0-3AE7-4A2C-A85D-2FB81CAA17D6}"/>
              </a:ext>
            </a:extLst>
          </p:cNvPr>
          <p:cNvSpPr/>
          <p:nvPr/>
        </p:nvSpPr>
        <p:spPr>
          <a:xfrm>
            <a:off x="640080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B1DF1-AF40-4BA4-9102-818290256488}"/>
              </a:ext>
            </a:extLst>
          </p:cNvPr>
          <p:cNvSpPr/>
          <p:nvPr/>
        </p:nvSpPr>
        <p:spPr>
          <a:xfrm>
            <a:off x="10485120" y="923806"/>
            <a:ext cx="12573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D3B4F-DDFF-43B0-AB46-B5ED86EA2900}"/>
              </a:ext>
            </a:extLst>
          </p:cNvPr>
          <p:cNvSpPr/>
          <p:nvPr/>
        </p:nvSpPr>
        <p:spPr>
          <a:xfrm>
            <a:off x="9212580" y="92380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7BCF83-60FE-4345-8FCD-C92A8E323D68}"/>
              </a:ext>
            </a:extLst>
          </p:cNvPr>
          <p:cNvSpPr/>
          <p:nvPr/>
        </p:nvSpPr>
        <p:spPr>
          <a:xfrm>
            <a:off x="7178040" y="3116580"/>
            <a:ext cx="4899660" cy="318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A27D9-AA9E-4D60-B41C-F483DB1DE4F0}"/>
              </a:ext>
            </a:extLst>
          </p:cNvPr>
          <p:cNvSpPr txBox="1"/>
          <p:nvPr/>
        </p:nvSpPr>
        <p:spPr>
          <a:xfrm>
            <a:off x="8572500" y="3116580"/>
            <a:ext cx="21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Istoric</a:t>
            </a:r>
            <a:r>
              <a:rPr lang="en-US" dirty="0"/>
              <a:t> fi</a:t>
            </a:r>
            <a:r>
              <a:rPr lang="ro-RO" dirty="0" err="1"/>
              <a:t>șă</a:t>
            </a:r>
            <a:r>
              <a:rPr lang="en-US" dirty="0"/>
              <a:t>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B3323-F6D9-469C-A34A-6167B5D2EAEC}"/>
              </a:ext>
            </a:extLst>
          </p:cNvPr>
          <p:cNvSpPr txBox="1"/>
          <p:nvPr/>
        </p:nvSpPr>
        <p:spPr>
          <a:xfrm>
            <a:off x="7505700" y="3573780"/>
            <a:ext cx="149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 fi</a:t>
            </a:r>
            <a:r>
              <a:rPr lang="ro-RO" sz="1600" dirty="0" err="1"/>
              <a:t>șă</a:t>
            </a:r>
            <a:r>
              <a:rPr lang="en-US" sz="1600" dirty="0"/>
              <a:t> </a:t>
            </a:r>
            <a:r>
              <a:rPr lang="en-US" sz="1600" dirty="0" err="1"/>
              <a:t>disciplin</a:t>
            </a:r>
            <a:r>
              <a:rPr lang="ro-RO" sz="1600" dirty="0"/>
              <a:t>ă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EF3CD-AB5E-476A-95D1-DDC73C2FA1B0}"/>
              </a:ext>
            </a:extLst>
          </p:cNvPr>
          <p:cNvSpPr txBox="1"/>
          <p:nvPr/>
        </p:nvSpPr>
        <p:spPr>
          <a:xfrm>
            <a:off x="9144000" y="3573780"/>
            <a:ext cx="1173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Dat</a:t>
            </a:r>
            <a:r>
              <a:rPr lang="ro-RO" sz="1600" dirty="0"/>
              <a:t>ă</a:t>
            </a:r>
            <a:r>
              <a:rPr lang="en-US" sz="1600" dirty="0"/>
              <a:t> </a:t>
            </a:r>
            <a:r>
              <a:rPr lang="en-US" sz="1600" dirty="0" err="1"/>
              <a:t>cre</a:t>
            </a:r>
            <a:r>
              <a:rPr lang="ro-RO" sz="1600" dirty="0"/>
              <a:t>a</a:t>
            </a:r>
            <a:r>
              <a:rPr lang="en-US" sz="1600" dirty="0"/>
              <a:t>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7A7FC-C049-414D-9B88-51F226CDF6B4}"/>
              </a:ext>
            </a:extLst>
          </p:cNvPr>
          <p:cNvSpPr txBox="1"/>
          <p:nvPr/>
        </p:nvSpPr>
        <p:spPr>
          <a:xfrm>
            <a:off x="10485120" y="3573780"/>
            <a:ext cx="159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Dat</a:t>
            </a:r>
            <a:r>
              <a:rPr lang="ro-RO" sz="1600" dirty="0"/>
              <a:t>ă</a:t>
            </a:r>
            <a:r>
              <a:rPr lang="en-US" sz="1600" dirty="0"/>
              <a:t> </a:t>
            </a:r>
            <a:r>
              <a:rPr lang="ro-RO" sz="1600" dirty="0"/>
              <a:t>modificare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F63304-22E5-4805-88E8-CB076FE5BF54}"/>
              </a:ext>
            </a:extLst>
          </p:cNvPr>
          <p:cNvSpPr/>
          <p:nvPr/>
        </p:nvSpPr>
        <p:spPr>
          <a:xfrm>
            <a:off x="7947660" y="122098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20E677-307B-45CC-98B6-7E4165756D20}"/>
              </a:ext>
            </a:extLst>
          </p:cNvPr>
          <p:cNvSpPr/>
          <p:nvPr/>
        </p:nvSpPr>
        <p:spPr>
          <a:xfrm>
            <a:off x="8298180" y="121336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5FB3B0-7BD1-44E2-8C3E-761DB8E82D62}"/>
              </a:ext>
            </a:extLst>
          </p:cNvPr>
          <p:cNvSpPr/>
          <p:nvPr/>
        </p:nvSpPr>
        <p:spPr>
          <a:xfrm>
            <a:off x="8648700" y="121336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B8C5D-2FC5-496D-A47B-7C2CBEDFE0CE}"/>
              </a:ext>
            </a:extLst>
          </p:cNvPr>
          <p:cNvSpPr txBox="1"/>
          <p:nvPr/>
        </p:nvSpPr>
        <p:spPr>
          <a:xfrm>
            <a:off x="449580" y="-9993"/>
            <a:ext cx="752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Algoritm</a:t>
            </a:r>
            <a:r>
              <a:rPr lang="en-US" sz="2400" b="1" dirty="0"/>
              <a:t> </a:t>
            </a:r>
            <a:r>
              <a:rPr lang="en-US" sz="2400" b="1" dirty="0" err="1"/>
              <a:t>folosit</a:t>
            </a:r>
            <a:r>
              <a:rPr lang="en-US" sz="2400" b="1" dirty="0"/>
              <a:t> </a:t>
            </a:r>
            <a:r>
              <a:rPr lang="en-US" sz="2400" b="1" dirty="0" err="1"/>
              <a:t>pentru</a:t>
            </a:r>
            <a:r>
              <a:rPr lang="en-US" sz="2400" b="1" dirty="0"/>
              <a:t> </a:t>
            </a:r>
            <a:r>
              <a:rPr lang="en-US" sz="2400" b="1" dirty="0" err="1"/>
              <a:t>actualizarea</a:t>
            </a:r>
            <a:r>
              <a:rPr lang="en-US" sz="2400" b="1" dirty="0"/>
              <a:t> </a:t>
            </a:r>
            <a:r>
              <a:rPr lang="en-US" sz="2400" b="1" dirty="0" err="1"/>
              <a:t>unei</a:t>
            </a:r>
            <a:r>
              <a:rPr lang="en-US" sz="2400" b="1" dirty="0"/>
              <a:t> fi</a:t>
            </a:r>
            <a:r>
              <a:rPr lang="ro-RO" sz="2400" b="1" dirty="0"/>
              <a:t>ș</a:t>
            </a:r>
            <a:r>
              <a:rPr lang="en-US" sz="2400" b="1" dirty="0"/>
              <a:t>e de </a:t>
            </a:r>
            <a:r>
              <a:rPr lang="en-US" sz="2400" b="1" dirty="0" err="1"/>
              <a:t>disciplin</a:t>
            </a:r>
            <a:r>
              <a:rPr lang="ro-RO" sz="2400" b="1" dirty="0"/>
              <a:t>ă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4F2E11-2406-45C4-8CAE-11625E925D6B}"/>
              </a:ext>
            </a:extLst>
          </p:cNvPr>
          <p:cNvSpPr/>
          <p:nvPr/>
        </p:nvSpPr>
        <p:spPr>
          <a:xfrm>
            <a:off x="7700010" y="3943112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</a:t>
            </a:r>
            <a:r>
              <a:rPr lang="ro-RO" dirty="0"/>
              <a:t>ș</a:t>
            </a:r>
            <a:r>
              <a:rPr lang="en-US" dirty="0"/>
              <a:t>a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40269-C704-4AA2-B7EE-1E39F0EE5272}"/>
              </a:ext>
            </a:extLst>
          </p:cNvPr>
          <p:cNvSpPr/>
          <p:nvPr/>
        </p:nvSpPr>
        <p:spPr>
          <a:xfrm>
            <a:off x="9212580" y="3937129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07.07.2022</a:t>
            </a:r>
          </a:p>
          <a:p>
            <a:pPr algn="ctr"/>
            <a:r>
              <a:rPr lang="en-US" sz="1400" dirty="0"/>
              <a:t>10:32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0995A6-848C-4E66-AB8A-1C33DC6E895A}"/>
              </a:ext>
            </a:extLst>
          </p:cNvPr>
          <p:cNvSpPr/>
          <p:nvPr/>
        </p:nvSpPr>
        <p:spPr>
          <a:xfrm>
            <a:off x="10736580" y="3937129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0C781F-E4E4-49E7-BC21-8EFD1C12F03C}"/>
              </a:ext>
            </a:extLst>
          </p:cNvPr>
          <p:cNvSpPr/>
          <p:nvPr/>
        </p:nvSpPr>
        <p:spPr>
          <a:xfrm>
            <a:off x="449580" y="1996440"/>
            <a:ext cx="11391900" cy="89916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FD2ACC-B0FA-4A78-8E7C-8A6296C6FB86}"/>
              </a:ext>
            </a:extLst>
          </p:cNvPr>
          <p:cNvSpPr/>
          <p:nvPr/>
        </p:nvSpPr>
        <p:spPr>
          <a:xfrm>
            <a:off x="556260" y="2083148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Id2 fi</a:t>
            </a:r>
            <a:r>
              <a:rPr lang="ro-RO" dirty="0" err="1"/>
              <a:t>șă</a:t>
            </a:r>
            <a:r>
              <a:rPr lang="en-US" dirty="0"/>
              <a:t>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3D83A-6D2F-4833-9F6D-0E01C5B92E0E}"/>
              </a:ext>
            </a:extLst>
          </p:cNvPr>
          <p:cNvSpPr/>
          <p:nvPr/>
        </p:nvSpPr>
        <p:spPr>
          <a:xfrm>
            <a:off x="1821180" y="2087880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8F690E-2D3F-45A4-8ADC-09E810BC35BE}"/>
              </a:ext>
            </a:extLst>
          </p:cNvPr>
          <p:cNvSpPr/>
          <p:nvPr/>
        </p:nvSpPr>
        <p:spPr>
          <a:xfrm>
            <a:off x="167640" y="5092364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  <a:r>
              <a:rPr lang="en-US" dirty="0" err="1"/>
              <a:t>noi</a:t>
            </a:r>
            <a:endParaRPr lang="en-US" dirty="0"/>
          </a:p>
          <a:p>
            <a:pPr algn="ctr"/>
            <a:r>
              <a:rPr lang="ro-RO" dirty="0"/>
              <a:t>s</a:t>
            </a:r>
            <a:r>
              <a:rPr lang="en-US" dirty="0" err="1"/>
              <a:t>ec</a:t>
            </a:r>
            <a:r>
              <a:rPr lang="ro-RO" dirty="0"/>
              <a:t>ț</a:t>
            </a:r>
            <a:r>
              <a:rPr lang="en-US" dirty="0"/>
              <a:t>iune1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76CB38-A004-4898-B4C6-9DDDF7D58305}"/>
              </a:ext>
            </a:extLst>
          </p:cNvPr>
          <p:cNvSpPr/>
          <p:nvPr/>
        </p:nvSpPr>
        <p:spPr>
          <a:xfrm>
            <a:off x="1463040" y="5073374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  <a:r>
              <a:rPr lang="en-US" dirty="0" err="1"/>
              <a:t>noi</a:t>
            </a:r>
            <a:r>
              <a:rPr lang="en-US" dirty="0"/>
              <a:t> se</a:t>
            </a:r>
            <a:r>
              <a:rPr lang="ro-RO" dirty="0" err="1"/>
              <a:t>cț</a:t>
            </a:r>
            <a:r>
              <a:rPr lang="en-US" dirty="0"/>
              <a:t>iune2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586AE-9F9F-49E5-9749-3D8CBCB87E95}"/>
              </a:ext>
            </a:extLst>
          </p:cNvPr>
          <p:cNvSpPr/>
          <p:nvPr/>
        </p:nvSpPr>
        <p:spPr>
          <a:xfrm>
            <a:off x="2758440" y="5092364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  <a:r>
              <a:rPr lang="en-US" dirty="0" err="1"/>
              <a:t>noi</a:t>
            </a:r>
            <a:r>
              <a:rPr lang="en-US" dirty="0"/>
              <a:t> sec</a:t>
            </a:r>
            <a:r>
              <a:rPr lang="ro-RO" dirty="0"/>
              <a:t>ț</a:t>
            </a:r>
            <a:r>
              <a:rPr lang="en-US" dirty="0"/>
              <a:t>iune3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61137B-F592-4856-AF3C-7078B2F313E2}"/>
              </a:ext>
            </a:extLst>
          </p:cNvPr>
          <p:cNvSpPr/>
          <p:nvPr/>
        </p:nvSpPr>
        <p:spPr>
          <a:xfrm>
            <a:off x="2612207" y="6103918"/>
            <a:ext cx="12573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  <a:r>
              <a:rPr lang="en-US" dirty="0" err="1"/>
              <a:t>noi</a:t>
            </a:r>
            <a:endParaRPr lang="en-US" dirty="0"/>
          </a:p>
          <a:p>
            <a:pPr algn="ctr"/>
            <a:r>
              <a:rPr lang="ro-RO" dirty="0"/>
              <a:t>s</a:t>
            </a:r>
            <a:r>
              <a:rPr lang="en-US" dirty="0" err="1"/>
              <a:t>ec</a:t>
            </a:r>
            <a:r>
              <a:rPr lang="ro-RO" dirty="0"/>
              <a:t>ț</a:t>
            </a:r>
            <a:r>
              <a:rPr lang="en-US" dirty="0"/>
              <a:t>iune10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27BA26-A4F3-481C-9379-07C5A4F5B0A9}"/>
              </a:ext>
            </a:extLst>
          </p:cNvPr>
          <p:cNvSpPr/>
          <p:nvPr/>
        </p:nvSpPr>
        <p:spPr>
          <a:xfrm>
            <a:off x="1341120" y="6103918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  <a:r>
              <a:rPr lang="en-US" dirty="0" err="1"/>
              <a:t>noi</a:t>
            </a:r>
            <a:r>
              <a:rPr lang="en-US" dirty="0"/>
              <a:t> sec</a:t>
            </a:r>
            <a:r>
              <a:rPr lang="ro-RO" dirty="0"/>
              <a:t>ț</a:t>
            </a:r>
            <a:r>
              <a:rPr lang="en-US" dirty="0"/>
              <a:t>iune9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C6A2E3-5458-40B1-B4EF-DC9AFC640A57}"/>
              </a:ext>
            </a:extLst>
          </p:cNvPr>
          <p:cNvSpPr/>
          <p:nvPr/>
        </p:nvSpPr>
        <p:spPr>
          <a:xfrm>
            <a:off x="169997" y="6301740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7CFAB0-97B2-44A7-B370-C831F202D347}"/>
              </a:ext>
            </a:extLst>
          </p:cNvPr>
          <p:cNvSpPr/>
          <p:nvPr/>
        </p:nvSpPr>
        <p:spPr>
          <a:xfrm>
            <a:off x="452841" y="6301740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A74C87-3EC6-4C4E-B3CB-A7E2D4F8DE4D}"/>
              </a:ext>
            </a:extLst>
          </p:cNvPr>
          <p:cNvSpPr/>
          <p:nvPr/>
        </p:nvSpPr>
        <p:spPr>
          <a:xfrm>
            <a:off x="720090" y="6301740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BA0A8C-6635-414E-A01D-D0A1B60D7F0F}"/>
              </a:ext>
            </a:extLst>
          </p:cNvPr>
          <p:cNvSpPr/>
          <p:nvPr/>
        </p:nvSpPr>
        <p:spPr>
          <a:xfrm>
            <a:off x="4053840" y="-729734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nou</a:t>
            </a:r>
            <a:r>
              <a:rPr lang="en-US" dirty="0"/>
              <a:t> sec</a:t>
            </a:r>
            <a:r>
              <a:rPr lang="ro-RO" dirty="0"/>
              <a:t>ț</a:t>
            </a:r>
            <a:r>
              <a:rPr lang="en-US" dirty="0"/>
              <a:t>iune1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AC175-774C-4607-9F2B-CA9FEFD1F326}"/>
              </a:ext>
            </a:extLst>
          </p:cNvPr>
          <p:cNvSpPr/>
          <p:nvPr/>
        </p:nvSpPr>
        <p:spPr>
          <a:xfrm>
            <a:off x="5394960" y="-744081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nou</a:t>
            </a:r>
            <a:r>
              <a:rPr lang="en-US" dirty="0"/>
              <a:t> sec</a:t>
            </a:r>
            <a:r>
              <a:rPr lang="ro-RO" dirty="0"/>
              <a:t>ț</a:t>
            </a:r>
            <a:r>
              <a:rPr lang="en-US" dirty="0"/>
              <a:t>iune2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3F821E-9161-4CC2-8F31-0F0CF9602CA9}"/>
              </a:ext>
            </a:extLst>
          </p:cNvPr>
          <p:cNvSpPr/>
          <p:nvPr/>
        </p:nvSpPr>
        <p:spPr>
          <a:xfrm>
            <a:off x="6736080" y="-749022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8A8EE-92DF-4E90-8222-03E0455DBB5C}"/>
              </a:ext>
            </a:extLst>
          </p:cNvPr>
          <p:cNvSpPr/>
          <p:nvPr/>
        </p:nvSpPr>
        <p:spPr>
          <a:xfrm>
            <a:off x="9144000" y="-744081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nou</a:t>
            </a:r>
            <a:r>
              <a:rPr lang="en-US" dirty="0"/>
              <a:t> sec</a:t>
            </a:r>
            <a:r>
              <a:rPr lang="ro-RO" dirty="0"/>
              <a:t>ț</a:t>
            </a:r>
            <a:r>
              <a:rPr lang="en-US" dirty="0"/>
              <a:t>iune9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E5B2D7-5357-4D4D-9A0B-9D11A5D49414}"/>
              </a:ext>
            </a:extLst>
          </p:cNvPr>
          <p:cNvSpPr/>
          <p:nvPr/>
        </p:nvSpPr>
        <p:spPr>
          <a:xfrm>
            <a:off x="10561320" y="-755005"/>
            <a:ext cx="128016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iune10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AAD4C2-1472-4740-8A6E-AF3D92BB1711}"/>
              </a:ext>
            </a:extLst>
          </p:cNvPr>
          <p:cNvSpPr/>
          <p:nvPr/>
        </p:nvSpPr>
        <p:spPr>
          <a:xfrm>
            <a:off x="7947660" y="2372708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653049-CDE4-4685-AF63-6B165FB8C5C6}"/>
              </a:ext>
            </a:extLst>
          </p:cNvPr>
          <p:cNvSpPr/>
          <p:nvPr/>
        </p:nvSpPr>
        <p:spPr>
          <a:xfrm>
            <a:off x="8298180" y="236797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3366B1-7D06-45D8-BF93-2BDE3D864892}"/>
              </a:ext>
            </a:extLst>
          </p:cNvPr>
          <p:cNvSpPr/>
          <p:nvPr/>
        </p:nvSpPr>
        <p:spPr>
          <a:xfrm>
            <a:off x="8648700" y="2365088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EA2949-7312-495E-A717-176781913B47}"/>
              </a:ext>
            </a:extLst>
          </p:cNvPr>
          <p:cNvSpPr/>
          <p:nvPr/>
        </p:nvSpPr>
        <p:spPr>
          <a:xfrm>
            <a:off x="10736580" y="3945374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07.07.2022</a:t>
            </a:r>
          </a:p>
          <a:p>
            <a:pPr algn="ctr"/>
            <a:r>
              <a:rPr lang="en-US" sz="1400" dirty="0"/>
              <a:t>10:35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BAFC1C-A1CF-4BD2-B5B9-F16F121F2067}"/>
              </a:ext>
            </a:extLst>
          </p:cNvPr>
          <p:cNvSpPr/>
          <p:nvPr/>
        </p:nvSpPr>
        <p:spPr>
          <a:xfrm>
            <a:off x="9212580" y="4877663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07.07.2022</a:t>
            </a:r>
          </a:p>
          <a:p>
            <a:pPr algn="ctr"/>
            <a:r>
              <a:rPr lang="en-US" sz="1400" dirty="0"/>
              <a:t>10:35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0A32C6-7280-4B38-8F6B-B1DF225612AE}"/>
              </a:ext>
            </a:extLst>
          </p:cNvPr>
          <p:cNvSpPr/>
          <p:nvPr/>
        </p:nvSpPr>
        <p:spPr>
          <a:xfrm>
            <a:off x="10736580" y="4877663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6D9145-ACC4-434F-B5BE-2E8B41DAE774}"/>
              </a:ext>
            </a:extLst>
          </p:cNvPr>
          <p:cNvSpPr/>
          <p:nvPr/>
        </p:nvSpPr>
        <p:spPr>
          <a:xfrm>
            <a:off x="7700010" y="4877663"/>
            <a:ext cx="1104900" cy="6858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</a:t>
            </a:r>
            <a:r>
              <a:rPr lang="ro-RO" dirty="0"/>
              <a:t>ș</a:t>
            </a:r>
            <a:r>
              <a:rPr lang="en-US" dirty="0"/>
              <a:t>a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1DC3A4-C6CD-4FBF-B9B8-01DC3C4156D5}"/>
              </a:ext>
            </a:extLst>
          </p:cNvPr>
          <p:cNvSpPr/>
          <p:nvPr/>
        </p:nvSpPr>
        <p:spPr>
          <a:xfrm>
            <a:off x="3893820" y="914400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iune1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67D1CE3-5239-4D40-80A6-DF3907302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3456099"/>
            <a:ext cx="6046470" cy="23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0.15508 -0.2222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-1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0222 0.3856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0.01471 0.4131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2064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4.81481E-6 L -0.02148 0.41527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2076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-0.02839 0.41597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2078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651 0.41527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20764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278 L -0.00755 0.41575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2064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F1CC-1E81-4047-A9F2-7C1AA87034A6}"/>
              </a:ext>
            </a:extLst>
          </p:cNvPr>
          <p:cNvSpPr txBox="1"/>
          <p:nvPr/>
        </p:nvSpPr>
        <p:spPr>
          <a:xfrm>
            <a:off x="417694" y="-25726"/>
            <a:ext cx="255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Audit de </a:t>
            </a:r>
            <a:r>
              <a:rPr lang="en-US" sz="2400" dirty="0" err="1"/>
              <a:t>securitate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C45441-7832-4482-A0F5-F4855C6E30ED}"/>
              </a:ext>
            </a:extLst>
          </p:cNvPr>
          <p:cNvGrpSpPr/>
          <p:nvPr/>
        </p:nvGrpSpPr>
        <p:grpSpPr>
          <a:xfrm>
            <a:off x="1371600" y="1601618"/>
            <a:ext cx="8824975" cy="3024377"/>
            <a:chOff x="1258746" y="2013098"/>
            <a:chExt cx="8824975" cy="3024377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0EC87AD-718B-4D1F-B0A4-A9026DE3C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46" y="2013098"/>
              <a:ext cx="8824975" cy="3024377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2EB66D78-2797-4BA8-9582-38C94E8A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110" y="3604275"/>
              <a:ext cx="1152150" cy="1342429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182A03D-4B95-4373-AE03-9A45336D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017" y="2180593"/>
              <a:ext cx="1183343" cy="101218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370647A-136C-4D34-B7EE-DC5333BB1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12" y="1360507"/>
            <a:ext cx="10196575" cy="49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D72CB-2FD1-4020-91EF-B1070CB3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71"/>
            <a:ext cx="5831305" cy="526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EDDE4-571D-428B-8F0F-F75E2152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07" y="0"/>
            <a:ext cx="6298193" cy="5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98AA-2A38-44AE-AD2D-99114E5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posibilit</a:t>
            </a:r>
            <a:r>
              <a:rPr lang="ro-RO" dirty="0" err="1"/>
              <a:t>ăț</a:t>
            </a:r>
            <a:r>
              <a:rPr lang="en-US" dirty="0" err="1"/>
              <a:t>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ulterioar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4E7E1-B998-41B7-9F50-30951A286BB1}"/>
              </a:ext>
            </a:extLst>
          </p:cNvPr>
          <p:cNvSpPr txBox="1"/>
          <p:nvPr/>
        </p:nvSpPr>
        <p:spPr>
          <a:xfrm>
            <a:off x="1097280" y="3033150"/>
            <a:ext cx="4069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Aplica</a:t>
            </a:r>
            <a:r>
              <a:rPr lang="ro-RO" sz="2000" dirty="0"/>
              <a:t>ț</a:t>
            </a:r>
            <a:r>
              <a:rPr lang="en-US" sz="2000" dirty="0" err="1"/>
              <a:t>ie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r>
              <a:rPr lang="ro-RO" sz="2000" dirty="0"/>
              <a:t>ț</a:t>
            </a:r>
            <a:r>
              <a:rPr lang="en-US" sz="2000" dirty="0" err="1"/>
              <a:t>ional</a:t>
            </a:r>
            <a:r>
              <a:rPr lang="ro-RO" sz="2000" dirty="0"/>
              <a:t>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Aplica</a:t>
            </a:r>
            <a:r>
              <a:rPr lang="ro-RO" sz="2000" dirty="0"/>
              <a:t>ț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ofer</a:t>
            </a:r>
            <a:r>
              <a:rPr lang="ro-RO" sz="2000" dirty="0"/>
              <a:t>ă</a:t>
            </a:r>
            <a:r>
              <a:rPr lang="en-US" sz="2000" dirty="0"/>
              <a:t> o minim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securitate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Tehnologii</a:t>
            </a:r>
            <a:r>
              <a:rPr lang="en-US" sz="2000" dirty="0"/>
              <a:t> </a:t>
            </a:r>
            <a:r>
              <a:rPr lang="ro-RO" sz="2000" dirty="0"/>
              <a:t>î</a:t>
            </a:r>
            <a:r>
              <a:rPr lang="en-US" sz="2000" dirty="0"/>
              <a:t>n </a:t>
            </a:r>
            <a:r>
              <a:rPr lang="en-US" sz="2000" dirty="0" err="1"/>
              <a:t>continu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dezvoltare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3D276-0427-4459-83AE-30FE4C43DCA0}"/>
              </a:ext>
            </a:extLst>
          </p:cNvPr>
          <p:cNvSpPr txBox="1"/>
          <p:nvPr/>
        </p:nvSpPr>
        <p:spPr>
          <a:xfrm>
            <a:off x="2377007" y="2278743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Concluzii</a:t>
            </a:r>
            <a:endParaRPr lang="en-US" sz="28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23A46-61B0-43F9-B4D3-6A7C25129246}"/>
              </a:ext>
            </a:extLst>
          </p:cNvPr>
          <p:cNvGrpSpPr/>
          <p:nvPr/>
        </p:nvGrpSpPr>
        <p:grpSpPr>
          <a:xfrm>
            <a:off x="6866708" y="2278743"/>
            <a:ext cx="4069805" cy="3308952"/>
            <a:chOff x="6866708" y="2278743"/>
            <a:chExt cx="4069805" cy="33089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0867FC-16C0-43F7-9354-E52049990815}"/>
                </a:ext>
              </a:extLst>
            </p:cNvPr>
            <p:cNvSpPr txBox="1"/>
            <p:nvPr/>
          </p:nvSpPr>
          <p:spPr>
            <a:xfrm>
              <a:off x="6866708" y="3033150"/>
              <a:ext cx="406980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o-RO" sz="2000" dirty="0"/>
                <a:t>Î</a:t>
              </a:r>
              <a:r>
                <a:rPr lang="en-US" sz="2000" dirty="0" err="1"/>
                <a:t>mbun</a:t>
              </a:r>
              <a:r>
                <a:rPr lang="ro-RO" sz="2000" dirty="0"/>
                <a:t>ă</a:t>
              </a:r>
              <a:r>
                <a:rPr lang="en-US" sz="2000" dirty="0"/>
                <a:t>t</a:t>
              </a:r>
              <a:r>
                <a:rPr lang="ro-RO" sz="2000" dirty="0" err="1"/>
                <a:t>ăț</a:t>
              </a:r>
              <a:r>
                <a:rPr lang="en-US" sz="2000" dirty="0" err="1"/>
                <a:t>irea</a:t>
              </a:r>
              <a:r>
                <a:rPr lang="en-US" sz="2000" dirty="0"/>
                <a:t> </a:t>
              </a:r>
              <a:r>
                <a:rPr lang="en-US" sz="2000" dirty="0" err="1"/>
                <a:t>func</a:t>
              </a:r>
              <a:r>
                <a:rPr lang="ro-RO" sz="2000" dirty="0"/>
                <a:t>ț</a:t>
              </a:r>
              <a:r>
                <a:rPr lang="en-US" sz="2000" dirty="0" err="1"/>
                <a:t>ionalit</a:t>
              </a:r>
              <a:r>
                <a:rPr lang="ro-RO" sz="2000" dirty="0" err="1"/>
                <a:t>ăț</a:t>
              </a:r>
              <a:r>
                <a:rPr lang="en-US" sz="2000" dirty="0" err="1"/>
                <a:t>ilor</a:t>
              </a:r>
              <a:r>
                <a:rPr lang="en-US" sz="2000" dirty="0"/>
                <a:t> </a:t>
              </a:r>
              <a:r>
                <a:rPr lang="en-US" sz="2000" dirty="0" err="1"/>
                <a:t>curente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o-RO" sz="2000" dirty="0"/>
                <a:t>Î</a:t>
              </a:r>
              <a:r>
                <a:rPr lang="en-US" sz="2000" dirty="0" err="1"/>
                <a:t>mbun</a:t>
              </a:r>
              <a:r>
                <a:rPr lang="ro-RO" sz="2000" dirty="0"/>
                <a:t>ă</a:t>
              </a:r>
              <a:r>
                <a:rPr lang="en-US" sz="2000" dirty="0"/>
                <a:t>t</a:t>
              </a:r>
              <a:r>
                <a:rPr lang="ro-RO" sz="2000" dirty="0" err="1"/>
                <a:t>ăț</a:t>
              </a:r>
              <a:r>
                <a:rPr lang="en-US" sz="2000" dirty="0" err="1"/>
                <a:t>irea</a:t>
              </a:r>
              <a:r>
                <a:rPr lang="en-US" sz="2000" dirty="0"/>
                <a:t> </a:t>
              </a:r>
              <a:r>
                <a:rPr lang="en-US" sz="2000" dirty="0" err="1"/>
                <a:t>interfe</a:t>
              </a:r>
              <a:r>
                <a:rPr lang="ro-RO" sz="2000" dirty="0"/>
                <a:t>ț</a:t>
              </a:r>
              <a:r>
                <a:rPr lang="en-US" sz="2000" dirty="0" err="1"/>
                <a:t>ei</a:t>
              </a:r>
              <a:r>
                <a:rPr lang="en-US" sz="2000" dirty="0"/>
                <a:t> </a:t>
              </a:r>
              <a:r>
                <a:rPr lang="en-US" sz="2000" dirty="0" err="1"/>
                <a:t>grafice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“</a:t>
              </a:r>
              <a:r>
                <a:rPr lang="ro-RO" sz="2000" dirty="0"/>
                <a:t>Ș</a:t>
              </a:r>
              <a:r>
                <a:rPr lang="en-US" sz="2000" dirty="0" err="1"/>
                <a:t>lefuirea</a:t>
              </a:r>
              <a:r>
                <a:rPr lang="en-US" sz="2000" dirty="0"/>
                <a:t>” </a:t>
              </a:r>
              <a:r>
                <a:rPr lang="en-US" sz="2000" dirty="0" err="1"/>
                <a:t>func</a:t>
              </a:r>
              <a:r>
                <a:rPr lang="ro-RO" sz="2000" dirty="0"/>
                <a:t>ț</a:t>
              </a:r>
              <a:r>
                <a:rPr lang="en-US" sz="2000" dirty="0" err="1"/>
                <a:t>ionalit</a:t>
              </a:r>
              <a:r>
                <a:rPr lang="ro-RO" sz="2000" dirty="0" err="1"/>
                <a:t>ăț</a:t>
              </a:r>
              <a:r>
                <a:rPr lang="en-US" sz="2000" dirty="0"/>
                <a:t>ii de </a:t>
              </a:r>
              <a:r>
                <a:rPr lang="en-US" sz="2000" dirty="0" err="1"/>
                <a:t>generare</a:t>
              </a:r>
              <a:r>
                <a:rPr lang="en-US" sz="2000" dirty="0"/>
                <a:t> de  PDF-</a:t>
              </a:r>
              <a:r>
                <a:rPr lang="en-US" sz="2000" dirty="0" err="1"/>
                <a:t>uri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o-RO" sz="2000" dirty="0"/>
                <a:t>Î</a:t>
              </a:r>
              <a:r>
                <a:rPr lang="en-US" sz="2000" dirty="0" err="1"/>
                <a:t>mbun</a:t>
              </a:r>
              <a:r>
                <a:rPr lang="ro-RO" sz="2000" dirty="0"/>
                <a:t>ă</a:t>
              </a:r>
              <a:r>
                <a:rPr lang="en-US" sz="2000" dirty="0"/>
                <a:t>t</a:t>
              </a:r>
              <a:r>
                <a:rPr lang="ro-RO" sz="2000" dirty="0" err="1"/>
                <a:t>ăț</a:t>
              </a:r>
              <a:r>
                <a:rPr lang="en-US" sz="2000" dirty="0" err="1"/>
                <a:t>irea</a:t>
              </a:r>
              <a:r>
                <a:rPr lang="en-US" sz="2000" dirty="0"/>
                <a:t> </a:t>
              </a:r>
              <a:r>
                <a:rPr lang="en-US" sz="2000" dirty="0" err="1"/>
                <a:t>arhitecturii</a:t>
              </a:r>
              <a:r>
                <a:rPr lang="en-US" sz="2000" dirty="0"/>
                <a:t> </a:t>
              </a:r>
              <a:r>
                <a:rPr lang="ro-RO" sz="2000" dirty="0"/>
                <a:t>ș</a:t>
              </a:r>
              <a:r>
                <a:rPr lang="en-US" sz="2000" dirty="0" err="1"/>
                <a:t>i</a:t>
              </a:r>
              <a:r>
                <a:rPr lang="ro-RO" sz="2000" dirty="0"/>
                <a:t> a</a:t>
              </a:r>
              <a:r>
                <a:rPr lang="en-US" sz="2000" dirty="0"/>
                <a:t> </a:t>
              </a:r>
              <a:r>
                <a:rPr lang="en-US" sz="2000" dirty="0" err="1"/>
                <a:t>codului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Deploy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7DCCF-A10C-4D76-87FD-B0AC160DA910}"/>
                </a:ext>
              </a:extLst>
            </p:cNvPr>
            <p:cNvSpPr txBox="1"/>
            <p:nvPr/>
          </p:nvSpPr>
          <p:spPr>
            <a:xfrm>
              <a:off x="7236955" y="2278743"/>
              <a:ext cx="3329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/>
                <a:t>Dezvoltare</a:t>
              </a:r>
              <a:r>
                <a:rPr lang="en-US" sz="2800" b="1" dirty="0"/>
                <a:t> </a:t>
              </a:r>
              <a:r>
                <a:rPr lang="en-US" sz="2800" b="1" dirty="0" err="1"/>
                <a:t>ulterioar</a:t>
              </a:r>
              <a:r>
                <a:rPr lang="ro-RO" sz="2800" b="1" dirty="0"/>
                <a:t>ă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82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862C-73CC-4160-8F81-9E0BF472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46095920-05F0-4394-8898-894B4C8D3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962274"/>
            <a:ext cx="2263579" cy="3095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AEBCA-5802-49C2-8C31-D3BA74599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80" y="-4619625"/>
            <a:ext cx="2961298" cy="3362325"/>
          </a:xfrm>
          <a:prstGeom prst="rect">
            <a:avLst/>
          </a:prstGeom>
        </p:spPr>
      </p:pic>
      <p:pic>
        <p:nvPicPr>
          <p:cNvPr id="12" name="Picture 11" descr="A hand holding a knife&#10;&#10;Description automatically generated">
            <a:extLst>
              <a:ext uri="{FF2B5EF4-FFF2-40B4-BE49-F238E27FC236}">
                <a16:creationId xmlns:a16="http://schemas.microsoft.com/office/drawing/2014/main" id="{962F2AB8-2711-43D0-85B4-3C325059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2000" y="52386"/>
            <a:ext cx="5972321" cy="6574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3BF11E-BB47-4CD1-8E97-3737674B696B}"/>
              </a:ext>
            </a:extLst>
          </p:cNvPr>
          <p:cNvSpPr txBox="1"/>
          <p:nvPr/>
        </p:nvSpPr>
        <p:spPr>
          <a:xfrm>
            <a:off x="1097280" y="2038944"/>
            <a:ext cx="51720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Motiva</a:t>
            </a:r>
            <a:r>
              <a:rPr lang="ro-RO" sz="3200" dirty="0"/>
              <a:t>ț</a:t>
            </a:r>
            <a:r>
              <a:rPr lang="en-US" sz="3200" dirty="0" err="1"/>
              <a:t>ie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Problema</a:t>
            </a:r>
            <a:r>
              <a:rPr lang="en-US" sz="3200" dirty="0"/>
              <a:t> </a:t>
            </a:r>
            <a:r>
              <a:rPr lang="en-US" sz="3200" dirty="0" err="1"/>
              <a:t>indentificat</a:t>
            </a:r>
            <a:r>
              <a:rPr lang="ro-RO" sz="3200" dirty="0"/>
              <a:t>ă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picture containing bear, brown, mammal, standing&#10;&#10;Description automatically generated">
            <a:extLst>
              <a:ext uri="{FF2B5EF4-FFF2-40B4-BE49-F238E27FC236}">
                <a16:creationId xmlns:a16="http://schemas.microsoft.com/office/drawing/2014/main" id="{3987F459-D9EC-457E-B1E2-25489FE50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446" y="2933699"/>
            <a:ext cx="3190875" cy="3124200"/>
          </a:xfrm>
          <a:prstGeom prst="rect">
            <a:avLst/>
          </a:prstGeom>
        </p:spPr>
      </p:pic>
      <p:pic>
        <p:nvPicPr>
          <p:cNvPr id="6" name="Picture 5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267F881E-B562-4D77-AC19-41318B2B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84330" y="2962274"/>
            <a:ext cx="5293660" cy="3095625"/>
          </a:xfrm>
          <a:prstGeom prst="rect">
            <a:avLst/>
          </a:prstGeom>
        </p:spPr>
      </p:pic>
      <p:pic>
        <p:nvPicPr>
          <p:cNvPr id="9" name="Picture 8" descr="A picture containing bear, brown, mammal, standing&#10;&#10;Description automatically generated">
            <a:extLst>
              <a:ext uri="{FF2B5EF4-FFF2-40B4-BE49-F238E27FC236}">
                <a16:creationId xmlns:a16="http://schemas.microsoft.com/office/drawing/2014/main" id="{CB300EE8-1009-413C-822C-0C2A8B92D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0223" y="2933699"/>
            <a:ext cx="3190875" cy="312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0"/>
    </mc:Choice>
    <mc:Fallback xmlns="">
      <p:transition spd="slow" advTm="1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2.5E-6 0.00024 C -0.0026 -0.00301 -0.00482 -0.00648 -0.00755 -0.00879 C -0.05716 -0.04884 -0.07604 -0.06736 -0.12982 -0.08495 C -0.14804 -0.09097 -0.16666 -0.09236 -0.18502 -0.09629 C -0.21185 -0.09282 -0.23919 -0.09421 -0.26536 -0.08611 C -0.29245 -0.07801 -0.31093 -0.04606 -0.32552 -0.01875 C -0.32929 -0.01157 -0.33112 -0.00301 -0.33398 0.0051 C -0.33841 -0.00463 -0.35156 -0.03865 -0.36067 -0.04745 C -0.36979 -0.05625 -0.37982 -0.06319 -0.39023 -0.06736 C -0.40677 -0.07407 -0.42396 -0.07569 -0.44101 -0.07986 C -0.50911 -0.07083 -0.54232 -0.08981 -0.58607 -0.0412 C -0.59297 -0.03379 -0.59531 -0.025 -0.59843 -0.01504 C -0.60677 -0.03032 -0.61159 -0.05092 -0.6233 -0.06111 C -0.63411 -0.07083 -0.64401 -0.08263 -0.65573 -0.09004 C -0.67591 -0.10254 -0.70716 -0.10208 -0.72734 -0.1037 C -0.77383 -0.09629 -0.78255 -0.10046 -0.82656 -0.0699 C -0.83541 -0.06388 -0.84166 -0.05324 -0.84948 -0.0449 C -0.85234 -0.03541 -0.85013 -0.01527 -0.85794 -0.0162 C -0.86653 -0.01782 -0.86107 -0.03842 -0.86575 -0.04745 C -0.87278 -0.0618 -0.88229 -0.0743 -0.89232 -0.08495 C -0.90716 -0.10046 -0.9276 -0.11365 -0.94687 -0.11736 C -0.95885 -0.1199 -0.97109 -0.1199 -0.98294 -0.12106 L -1.0289 -0.11875 C -1.04961 -0.11319 -1.07057 -0.08819 -1.0832 -0.06875 C -1.08997 -0.05856 -1.09466 -0.04629 -1.10039 -0.03495 C -1.10104 -0.02824 -1.09765 -0.01273 -1.10221 -0.01504 C -1.10755 -0.01782 -1.10325 -0.03032 -1.10508 -0.0375 C -1.10885 -0.05254 -1.11341 -0.06713 -1.11836 -0.08125 C -1.11979 -0.08518 -1.12161 -0.08865 -1.12409 -0.0912 C -1.12565 -0.09282 -1.12786 -0.09213 -1.12982 -0.09236 C -1.13815 -0.0912 -1.14648 -0.0912 -1.15469 -0.08865 C -1.15781 -0.08796 -1.17422 -0.07939 -1.17942 -0.075 C -1.18281 -0.07245 -1.18776 -0.06574 -1.18997 -0.0625 C -1.19232 -0.05926 -1.19479 -0.05625 -1.19661 -0.05254 C -1.20026 -0.04652 -1.20195 -0.04166 -1.20429 -0.03495 C -1.20534 -0.02245 -1.20442 -0.02754 -1.20625 -0.0199 L -1.20625 -0.0199 " pathEditMode="relative" rAng="0" ptsTypes="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312" y="-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44 -0.02223 L -0.0444 -0.02223 L -0.1121 -0.01112 L -0.12877 -0.00926 C -0.13763 -0.01019 -0.14817 -0.0095 -0.1569 -0.01482 C -0.16093 -0.01737 -0.16471 -0.02084 -0.16835 -0.02408 C -0.17226 -0.02755 -0.17656 -0.03033 -0.17981 -0.03519 C -0.18398 -0.04167 -0.20559 -0.07778 -0.2121 -0.0963 C -0.21614 -0.10764 -0.21354 -0.11135 -0.22044 -0.11852 C -0.22617 -0.12454 -0.23229 -0.12848 -0.23815 -0.13334 C -0.25481 -0.13033 -0.27187 -0.13033 -0.28815 -0.12408 C -0.29817 -0.12037 -0.31627 -0.10371 -0.31627 -0.10371 C -0.32721 -0.0845 -0.33138 -0.07454 -0.34127 -0.06112 C -0.34231 -0.05996 -0.34335 -0.0588 -0.3444 -0.05741 C -0.3496 -0.06181 -0.3552 -0.06505 -0.36002 -0.07037 C -0.38294 -0.0963 -0.37382 -0.09746 -0.39856 -0.11667 C -0.40599 -0.12246 -0.41393 -0.12547 -0.42148 -0.12963 C -0.44127 -0.12732 -0.46276 -0.12686 -0.4819 -0.11667 C -0.4914 -0.11181 -0.5 -0.10325 -0.50898 -0.0963 C -0.54244 -0.03704 -0.49388 -0.12547 -0.53398 -0.0426 C -0.53776 -0.03519 -0.54231 -0.02917 -0.54648 -0.02223 C -0.54791 -0.02408 -0.5496 -0.02547 -0.55065 -0.02778 C -0.55833 -0.04399 -0.56627 -0.08125 -0.57565 -0.08704 C -0.59362 -0.09862 -0.58515 -0.09561 -0.60065 -0.09815 C -0.62356 -0.08727 -0.60026 -0.09977 -0.62565 -0.08149 C -0.65481 -0.06088 -0.61966 -0.09005 -0.65377 -0.06297 C -0.65807 -0.05973 -0.6625 -0.05672 -0.66627 -0.05186 C -0.67591 -0.03982 -0.68437 -0.01274 -0.69023 0.00185 C -0.69218 0.00625 -0.6944 0.01041 -0.69648 0.01481 C -0.70455 0.00162 -0.71757 -0.02107 -0.72669 -0.03149 C -0.73372 -0.03959 -0.74088 -0.04676 -0.74856 -0.05186 C -0.76302 -0.06158 -0.76835 -0.06667 -0.78398 -0.07037 C -0.79062 -0.072 -0.79726 -0.07176 -0.8039 -0.07223 C -0.81119 -0.07037 -0.84192 -0.06181 -0.84752 -0.05926 C -0.85403 -0.05672 -0.86002 -0.05186 -0.86627 -0.04815 C -0.87434 -0.03843 -0.88242 -0.02894 -0.89023 -0.01852 C -0.89283 -0.01528 -0.89492 -0.01042 -0.89752 -0.00741 C -0.90065 -0.00417 -0.90664 -0.00301 -0.91002 -0.00186 C -0.9125 -0.0051 -0.91549 -0.00695 -0.91731 -0.01112 C -0.93554 -0.05278 -0.92851 -0.0544 -0.9496 -0.09445 C -0.95377 -0.10232 -0.95898 -0.10811 -0.96419 -0.11297 C -0.9664 -0.11505 -0.96914 -0.11436 -0.97148 -0.11482 C -0.97604 -0.11436 -0.98072 -0.11482 -0.98502 -0.11297 C -0.99257 -0.10996 -1.00013 -0.10649 -1.0069 -0.1 C -1.0263 -0.08195 -1.03541 -0.06667 -1.04856 -0.03889 C -1.05195 -0.03195 -1.05507 -0.02454 -1.05794 -0.01667 C -1.07005 0.01481 -1.06171 -0.00093 -1.0694 0.01296 C -1.07187 0.0037 -1.07382 -0.00625 -1.07669 -0.01482 C -1.08424 -0.03681 -1.09205 -0.05625 -1.10481 -0.06852 C -1.10729 -0.07107 -1.11041 -0.06945 -1.11315 -0.07037 C -1.11744 -0.072 -1.12148 -0.07408 -1.12565 -0.07593 C -1.13958 -0.07362 -1.15377 -0.07385 -1.16731 -0.06852 C -1.17382 -0.06621 -1.17942 -0.0595 -1.18502 -0.05371 C -1.20312 -0.03635 -1.2151 -0.02246 -1.23085 4.44444E-6 C -1.23632 0.0074 -1.24127 0.01597 -1.24648 0.02407 C -1.25182 4.44444E-6 -1.25638 -0.02547 -1.26523 -0.0463 C -1.27239 -0.0632 -1.27942 -0.08125 -1.28919 -0.0926 C -1.29908 -0.10417 -1.31145 -0.10625 -1.32252 -0.11297 C -1.34101 -0.11042 -1.35117 -0.11135 -1.36836 -0.1 C -1.37317 -0.097 -1.37734 -0.09167 -1.3819 -0.08704 C -1.38711 -0.08172 -1.39257 -0.07686 -1.39739 -0.07037 C -1.40976 -0.0544 -1.40885 -0.05047 -1.41836 -0.02963 C -1.43333 0.00324 -1.42031 -0.03056 -1.43398 0.0074 C -1.45078 -0.01528 -1.42356 0.02268 -1.45898 -0.06112 C -1.46067 -0.06528 -1.46302 -0.07246 -1.46627 -0.07408 C -1.47161 -0.07709 -1.47734 -0.07825 -1.48294 -0.07963 C -1.49192 -0.08195 -1.50091 -0.0838 -1.51002 -0.08519 C -1.51692 -0.08635 -1.52382 -0.08658 -1.53086 -0.08704 L -1.55169 -0.08519 C -1.56211 -0.08033 -1.57213 -0.07176 -1.5819 -0.06297 C -1.58737 -0.05811 -1.59322 -0.05394 -1.59856 -0.04815 C -1.6069 -0.03936 -1.6138 -0.02755 -1.62044 -0.01482 C -1.62474 -0.00649 -1.62916 0.00162 -1.63294 0.01111 C -1.63515 0.01666 -1.63619 0.02361 -1.63815 0.02963 C -1.64401 0.04814 -1.64101 0.03379 -1.64336 0.04629 C -1.64401 0.04189 -1.64414 0.03703 -1.64544 0.03333 C -1.65364 0.00787 -1.66341 -0.01551 -1.67773 -0.03149 C -1.68125 -0.03565 -1.68606 -0.03519 -1.69023 -0.03704 L -1.74856 -0.03334 C -1.74987 -0.03334 -1.75143 -0.03264 -1.75273 -0.03149 C -1.75703 -0.02778 -1.7608 -0.02246 -1.76523 -0.01852 C -1.76979 -0.01459 -1.76822 -0.0169 -1.77044 -0.01297 L -1.77044 -0.01112 " pathEditMode="relative" ptsTypes="AAAAAA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7 0.15555 L -0.03607 0.15602 C -0.03633 0.17245 -0.03672 0.18842 -0.03685 0.20555 C -0.03685 0.22916 -0.03685 0.25301 -0.03685 0.27731 C -0.03685 0.32916 -0.03685 0.38102 -0.03659 0.4331 C -0.03659 0.45972 -0.03633 0.48495 -0.0362 0.51227 C -0.03607 0.53102 -0.03607 0.54977 -0.03594 0.56805 C -0.03581 0.63703 -0.03581 0.70648 -0.03555 0.77569 L -0.03503 0.90139 C -0.03503 0.93981 -0.03503 0.97778 -0.0349 1.0162 C -0.0349 1.02384 -0.0349 1.03102 -0.0349 1.03889 C -0.03477 1.05139 -0.03412 1.09791 -0.03412 1.0993 C -0.03399 1.10625 -0.03386 1.11296 -0.03386 1.11991 C -0.03386 1.12662 -0.03373 1.13287 -0.03373 1.13935 C -0.0336 1.14398 -0.0336 1.14884 -0.0336 1.15347 C -0.03347 1.16805 -0.03334 1.16921 -0.03321 1.18217 C -0.03321 1.18472 -0.03321 1.18727 -0.03307 1.19004 C -0.03321 1.19583 -0.03307 1.20208 -0.03321 1.20787 C -0.03321 1.20949 -0.03347 1.20555 -0.03347 1.20463 C -0.0336 1.20301 -0.03373 1.19953 -0.03373 1.2 L -0.03373 1.19953 " pathEditMode="relative" rAng="0" ptsTypes="AAAAAAAAAAAAAAAAAAAAA">
                                      <p:cBhvr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9 0.04722 L 0.0539 0.04722 C 0.14127 0.0368 0.14258 0.02847 0.24609 0.06666 C 0.25377 0.06944 0.26953 0.09398 0.27734 0.10555 C 0.27877 0.11388 0.27877 0.12361 0.2819 0.13055 C 0.2832 0.1331 0.28385 0.12476 0.28502 0.12222 C 0.29062 0.10995 0.29479 0.09444 0.30234 0.08611 C 0.31211 0.075 0.33581 0.07361 0.34766 0.07222 C 0.35026 0.07592 0.35325 0.0787 0.35547 0.08333 C 0.3681 0.11018 0.35716 0.10185 0.36797 0.10833 C 0.39739 0.08819 0.41289 0.07546 0.45078 0.06944 C 0.46992 0.0662 0.48932 0.07314 0.50859 0.075 C 0.51367 0.0824 0.51914 0.08935 0.52422 0.09722 C 0.52695 0.10138 0.52851 0.11296 0.53203 0.11111 C 0.54687 0.10254 0.55807 0.07963 0.57266 0.06944 C 0.58802 0.05833 0.60495 0.05463 0.62109 0.04722 C 0.63307 0.05092 0.64661 0.04675 0.65703 0.05833 C 0.66979 0.07245 0.67526 0.10162 0.68672 0.11944 C 0.69127 0.12638 0.69818 0.12685 0.70391 0.13055 C 0.72838 0.10648 0.75742 0.07615 0.78359 0.06111 C 0.79401 0.05486 0.80547 0.05555 0.81641 0.05277 C 0.82005 0.05833 0.82435 0.0625 0.82734 0.06944 C 0.83333 0.0831 0.83594 0.10138 0.84284 0.11388 C 0.84635 0.1199 0.85234 0.11944 0.85703 0.12222 C 0.87161 0.10463 0.88463 0.08217 0.90065 0.06944 C 0.96419 0.01898 0.96367 0.02222 1.00859 0.01666 C 1.03789 0.1081 1.01419 0.07916 1.07891 0.03055 C 1.08841 0.02314 1.0987 0.01944 1.10859 0.01388 C 1.11107 0.04513 1.11068 0.06388 1.12109 0.09166 C 1.12226 0.09467 1.12526 0.09351 1.12734 0.09444 C 1.15534 0.07777 1.20755 0.04398 1.23672 0.03888 C 1.23971 0.03819 1.24023 0.04768 1.24141 0.05277 C 1.25989 0.13263 1.24375 0.10324 1.26953 0.13888 C 1.28463 0.12963 1.29974 0.12083 1.31484 0.11111 C 1.33359 0.09861 1.35169 0.08171 1.37109 0.07222 C 1.38724 0.06412 1.40443 0.06296 1.42109 0.05833 C 1.42226 0.06458 1.42409 0.07523 1.42578 0.08055 C 1.42747 0.08634 1.42995 0.09166 1.43203 0.09722 C 1.45599 0.09537 1.48008 0.09768 1.50391 0.09166 C 1.51992 0.0875 1.53489 0.07314 1.55078 0.06666 C 1.56562 0.06018 1.58099 0.0574 1.59609 0.05277 C 1.59818 0.0537 1.60078 0.05277 1.60234 0.05555 C 1.60651 0.06296 1.61198 0.09074 1.6194 0.09444 C 1.62956 0.09907 1.64036 0.09629 1.65078 0.09722 C 1.69609 0.07986 1.68034 0.08888 1.69922 0.07777 L 1.78359 0.03888 L 1.78047 0.04166 " pathEditMode="relative" ptsTypes="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97 -0.01852 L -0.03997 -0.01852 C -0.0237 -0.03125 -0.00781 -0.04607 0.00886 -0.05671 C 0.03425 -0.07315 0.06589 -0.08727 0.09349 -0.09491 C 0.11784 -0.10162 0.125 -0.10139 0.14818 -0.10324 C 0.15612 -0.10185 0.16419 -0.10185 0.17201 -0.09908 C 0.18607 -0.09421 0.2 -0.08773 0.21367 -0.08009 C 0.24011 -0.06528 0.22852 -0.07014 0.24818 -0.0632 C 0.25847 -0.04861 0.2569 -0.05208 0.26719 -0.02292 C 0.27123 -0.01134 0.278 0.01319 0.278 0.01319 C 0.28112 0.00463 0.28321 -0.00556 0.2875 -0.01227 C 0.29531 -0.02477 0.30404 -0.03634 0.31367 -0.04398 C 0.37097 -0.08912 0.38242 -0.08519 0.44219 -0.10116 C 0.56966 -0.09861 0.55287 -0.10764 0.70169 -0.05463 C 0.72396 -0.04676 0.71641 -0.04236 0.72539 -0.02917 C 0.76953 0.03472 0.74063 -0.00972 0.76354 0.02592 C 0.7763 -0.00255 0.77084 0.00625 0.80755 -0.01435 C 0.81511 -0.01852 0.82253 -0.02361 0.83021 -0.02708 C 0.83711 -0.03009 0.86198 -0.03449 0.86706 -0.03565 C 0.9224 -0.03333 0.90274 -0.04421 0.93854 -0.01852 C 0.94427 -0.01458 0.9487 -0.01227 0.95287 -0.0037 C 0.95716 0.00486 0.96472 0.02384 0.96472 0.02384 C 0.96511 0.02592 0.96485 0.03102 0.96589 0.03009 C 0.96745 0.0287 0.96615 0.02407 0.96706 0.02153 C 0.9694 0.01597 0.97214 0.01042 0.97539 0.00671 C 0.98294 -0.00162 0.99076 -0.01019 0.99922 -0.01435 C 1.03412 -0.03125 1.06172 -0.03519 1.09571 -0.0419 C 1.11146 -0.04097 1.13672 -0.0412 1.15287 -0.03357 C 1.16433 -0.02801 1.17383 -0.01667 1.18386 -0.00602 C 1.18815 0.00463 1.18959 0.0243 1.19688 0.02592 C 1.20664 0.02801 1.21341 0.00509 1.22305 0.00255 L 1.24805 -0.0037 C 1.30391 0.00069 1.31966 -0.0037 1.36589 0.01319 C 1.36927 0.01435 1.37227 0.01736 1.37552 0.01944 C 1.37748 0.02222 1.37969 0.02454 1.38138 0.02801 C 1.38633 0.03773 1.38633 0.04167 1.38854 0.05347 C 1.3905 0.04838 1.39219 0.04305 1.39453 0.03866 C 1.39987 0.02801 1.42188 0.01528 1.42188 0.01528 C 1.4681 -0.00602 1.48112 -0.00417 1.52669 -0.01019 L 1.61472 0.00671 C 1.62123 0.0081 1.62761 0.00972 1.63386 0.01319 C 1.63659 0.01458 1.64089 0.02153 1.64089 0.02153 C 1.64258 0.02731 1.64401 0.0331 1.64571 0.03866 C 1.64636 0.04074 1.64675 0.04583 1.64805 0.04491 C 1.65052 0.04352 1.65117 0.03773 1.65287 0.03426 C 1.65586 0.02847 1.6586 0.02176 1.66237 0.01736 C 1.68503 -0.00949 1.71185 -0.02894 1.73737 -0.04398 C 1.74232 -0.04699 1.74766 -0.04676 1.75287 -0.04838 C 1.76081 -0.04676 1.76888 -0.04745 1.77669 -0.04398 C 1.79714 -0.03542 1.83737 -0.01227 1.83737 -0.01227 C 1.83933 -0.01019 1.84167 -0.0088 1.84336 -0.00602 C 1.85117 0.00764 1.86589 0.03634 1.86589 0.03634 C 1.86758 0.03079 1.86849 0.02454 1.87071 0.01944 C 1.87201 0.01643 1.88321 0.00023 1.8862 -0.00162 C 1.88919 -0.0037 1.89258 -0.00347 1.89571 -0.0037 L 1.94688 -0.01019 C 1.9612 -0.00949 1.97552 -0.01065 1.98972 -0.0081 C 1.9944 -0.00718 1.9987 -0.00324 2.00287 0.00046 C 2.02279 0.01805 2.01914 0.01898 2.0362 0.04282 C 2.04206 0.05092 2.04831 0.05764 2.05404 0.0662 C 2.0612 0.07662 2.0625 0.08055 2.06719 0.09143 L 2.07435 0.09375 " pathEditMode="relative" ptsTypes="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48867 0.0018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862C-73CC-4160-8F81-9E0BF472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2CB5C81-7D13-46C8-B2CC-A358D21F6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45" y="1114424"/>
            <a:ext cx="5658703" cy="5658703"/>
          </a:xfrm>
          <a:prstGeom prst="rect">
            <a:avLst/>
          </a:prstGeom>
        </p:spPr>
      </p:pic>
      <p:pic>
        <p:nvPicPr>
          <p:cNvPr id="6" name="Picture 5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B3F4A72E-81D8-4C6D-8D00-132D54C5E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3016">
            <a:off x="4562475" y="-407205"/>
            <a:ext cx="7067550" cy="66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"/>
    </mc:Choice>
    <mc:Fallback xmlns="">
      <p:transition spd="slow" advTm="14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8F505-49E9-4DA0-A576-2C2124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884"/>
            <a:ext cx="12192000" cy="58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9"/>
    </mc:Choice>
    <mc:Fallback xmlns="">
      <p:transition spd="slow" advTm="1591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3A37-D2FC-4B54-A506-FF730B6E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8A90A-4670-468A-B19B-160B56057491}"/>
              </a:ext>
            </a:extLst>
          </p:cNvPr>
          <p:cNvSpPr txBox="1"/>
          <p:nvPr/>
        </p:nvSpPr>
        <p:spPr>
          <a:xfrm>
            <a:off x="2504661" y="2076450"/>
            <a:ext cx="615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</a:t>
            </a:r>
            <a:r>
              <a:rPr lang="ro-RO" dirty="0"/>
              <a:t>ț</a:t>
            </a:r>
            <a:r>
              <a:rPr lang="en-US" dirty="0"/>
              <a:t>ii de </a:t>
            </a:r>
            <a:r>
              <a:rPr lang="en-US" dirty="0" err="1"/>
              <a:t>gestiune</a:t>
            </a:r>
            <a:r>
              <a:rPr lang="en-US" dirty="0"/>
              <a:t> a fi</a:t>
            </a:r>
            <a:r>
              <a:rPr lang="ro-RO" dirty="0"/>
              <a:t>ș</a:t>
            </a:r>
            <a:r>
              <a:rPr lang="en-US" dirty="0" err="1"/>
              <a:t>elor</a:t>
            </a:r>
            <a:r>
              <a:rPr lang="en-US" dirty="0"/>
              <a:t> de </a:t>
            </a:r>
            <a:r>
              <a:rPr lang="en-US" dirty="0" err="1"/>
              <a:t>disciplin</a:t>
            </a:r>
            <a:r>
              <a:rPr lang="ro-RO" dirty="0"/>
              <a:t>ă</a:t>
            </a:r>
            <a:r>
              <a:rPr lang="en-US" dirty="0"/>
              <a:t> (A,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auditului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versiunilor</a:t>
            </a:r>
            <a:r>
              <a:rPr lang="en-US" dirty="0"/>
              <a:t> </a:t>
            </a:r>
            <a:r>
              <a:rPr lang="en-US" dirty="0" err="1"/>
              <a:t>anterioare</a:t>
            </a:r>
            <a:r>
              <a:rPr lang="en-US" dirty="0"/>
              <a:t> ale fi</a:t>
            </a:r>
            <a:r>
              <a:rPr lang="ro-RO" dirty="0"/>
              <a:t>ș</a:t>
            </a:r>
            <a:r>
              <a:rPr lang="en-US" dirty="0" err="1"/>
              <a:t>ei</a:t>
            </a:r>
            <a:r>
              <a:rPr lang="en-US" dirty="0"/>
              <a:t> de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344CA2C4-1680-4920-86B3-0B9F83DC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2085380"/>
            <a:ext cx="914400" cy="914400"/>
          </a:xfrm>
          <a:prstGeom prst="rect">
            <a:avLst/>
          </a:prstGeom>
        </p:spPr>
      </p:pic>
      <p:pic>
        <p:nvPicPr>
          <p:cNvPr id="7" name="Graphic 6" descr="Badge outline">
            <a:extLst>
              <a:ext uri="{FF2B5EF4-FFF2-40B4-BE49-F238E27FC236}">
                <a16:creationId xmlns:a16="http://schemas.microsoft.com/office/drawing/2014/main" id="{4FD634A6-7A99-453A-B64F-8BF1074BD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433816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C50E0-6EA9-4007-BDFF-C6B9F7572194}"/>
              </a:ext>
            </a:extLst>
          </p:cNvPr>
          <p:cNvSpPr txBox="1"/>
          <p:nvPr/>
        </p:nvSpPr>
        <p:spPr>
          <a:xfrm>
            <a:off x="2504661" y="4056697"/>
            <a:ext cx="2908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Gestiune</a:t>
            </a:r>
            <a:r>
              <a:rPr lang="en-US" dirty="0"/>
              <a:t> </a:t>
            </a:r>
            <a:r>
              <a:rPr lang="en-US" dirty="0" err="1"/>
              <a:t>institu</a:t>
            </a:r>
            <a:r>
              <a:rPr lang="ro-RO" dirty="0"/>
              <a:t>ț</a:t>
            </a:r>
            <a:r>
              <a:rPr lang="en-US" dirty="0"/>
              <a:t>ii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Gestiune</a:t>
            </a:r>
            <a:r>
              <a:rPr lang="en-US" dirty="0"/>
              <a:t> discipline (A,E)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Gestiune</a:t>
            </a:r>
            <a:r>
              <a:rPr lang="en-US" dirty="0"/>
              <a:t> </a:t>
            </a:r>
            <a:r>
              <a:rPr lang="en-US" dirty="0" err="1"/>
              <a:t>dasc</a:t>
            </a:r>
            <a:r>
              <a:rPr lang="ro-RO" dirty="0"/>
              <a:t>ă</a:t>
            </a:r>
            <a:r>
              <a:rPr lang="en-US" dirty="0"/>
              <a:t>li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</a:t>
            </a:r>
            <a:r>
              <a:rPr lang="en-US" dirty="0" err="1"/>
              <a:t>securizat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CEE15-76A9-4568-BE52-432E50640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258483"/>
            <a:ext cx="6261100" cy="3048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BEF8-2539-4B49-AC3D-1BE8E59F6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3258483"/>
            <a:ext cx="6444297" cy="315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20537-3A1F-4E19-A078-C09CAC35A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703" y="3258483"/>
            <a:ext cx="6444297" cy="31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163E-8223-4DB8-A149-3FBD6B5B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Studiu</a:t>
            </a:r>
            <a:r>
              <a:rPr lang="en-US" dirty="0"/>
              <a:t> </a:t>
            </a:r>
            <a:r>
              <a:rPr lang="en-US" dirty="0" err="1"/>
              <a:t>bibliografic</a:t>
            </a:r>
            <a:r>
              <a:rPr lang="en-US" dirty="0"/>
              <a:t> al </a:t>
            </a:r>
            <a:r>
              <a:rPr lang="en-US" dirty="0" err="1"/>
              <a:t>tehnologiilor</a:t>
            </a:r>
            <a:r>
              <a:rPr lang="en-US" dirty="0"/>
              <a:t> </a:t>
            </a:r>
            <a:r>
              <a:rPr lang="en-US" dirty="0" err="1"/>
              <a:t>utilizate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89CAD11-0C59-47A7-9A06-FE60305B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31" y="1914710"/>
            <a:ext cx="937260" cy="937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8B0CC-A363-47EA-B121-3C40D5B3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869" y="3396293"/>
            <a:ext cx="1495826" cy="871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C1C6E-BA08-41F9-8DD0-4EAC3278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44" y="5280930"/>
            <a:ext cx="1756434" cy="986171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F1EE994-4A95-4625-9640-6F18428F3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47094"/>
            <a:ext cx="2042160" cy="13614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D0983A2-42F4-49D8-BB7F-19C4503AE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59" y="3335587"/>
            <a:ext cx="1077319" cy="115780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56CCA78-C46C-494A-BE68-DEB6F8CB4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14" y="1914710"/>
            <a:ext cx="2577334" cy="1450758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26A9B7A-B8BF-4C07-AA8A-891566107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93" y="1782473"/>
            <a:ext cx="1902060" cy="12694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6EBB3311-CE14-4ADF-9970-FF919C962F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07" y="3386807"/>
            <a:ext cx="2577334" cy="105197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BFD887D-1351-4961-8358-D49BFF0CD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79" y="4669909"/>
            <a:ext cx="1540428" cy="1540428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0B3441-392E-47DE-BDB4-D58A4794E8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53" y="4924767"/>
            <a:ext cx="1030713" cy="1030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E65AA-20C8-45FF-BB01-42E9FECDE5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20" y="5126900"/>
            <a:ext cx="1178299" cy="1140201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80BC670-7412-4C5E-896B-BBD43E9385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41" y="4721017"/>
            <a:ext cx="1850380" cy="18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4045-7345-434E-9482-E2D062D7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</a:t>
            </a:r>
            <a:r>
              <a:rPr lang="en-US" dirty="0" err="1"/>
              <a:t>solu</a:t>
            </a:r>
            <a:r>
              <a:rPr lang="ro-RO" dirty="0"/>
              <a:t>ț</a:t>
            </a:r>
            <a:r>
              <a:rPr lang="en-US" dirty="0" err="1"/>
              <a:t>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7A2C2-88D2-4D6F-8C9C-0566D2A382AB}"/>
              </a:ext>
            </a:extLst>
          </p:cNvPr>
          <p:cNvSpPr txBox="1"/>
          <p:nvPr/>
        </p:nvSpPr>
        <p:spPr>
          <a:xfrm>
            <a:off x="1097280" y="1845072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Arhitectura</a:t>
            </a:r>
            <a:r>
              <a:rPr lang="en-US" b="1" dirty="0"/>
              <a:t> conceptual</a:t>
            </a:r>
            <a:r>
              <a:rPr lang="ro-RO" b="1" dirty="0"/>
              <a:t>ă</a:t>
            </a:r>
            <a:r>
              <a:rPr lang="en-US" b="1" dirty="0"/>
              <a:t> a </a:t>
            </a:r>
            <a:r>
              <a:rPr lang="en-US" b="1" dirty="0" err="1"/>
              <a:t>aplica</a:t>
            </a:r>
            <a:r>
              <a:rPr lang="ro-RO" b="1" dirty="0"/>
              <a:t>ț</a:t>
            </a:r>
            <a:r>
              <a:rPr lang="en-US" b="1" dirty="0" err="1"/>
              <a:t>iei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A3768AA7-8D69-41F5-A58B-FCDDDC0E3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5657"/>
            <a:ext cx="12192000" cy="23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86AD77-D029-47ED-B31A-EA0F45047B50}"/>
              </a:ext>
            </a:extLst>
          </p:cNvPr>
          <p:cNvSpPr txBox="1"/>
          <p:nvPr/>
        </p:nvSpPr>
        <p:spPr>
          <a:xfrm>
            <a:off x="189059" y="0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</a:t>
            </a:r>
            <a:r>
              <a:rPr lang="en-US" b="1" dirty="0" err="1"/>
              <a:t>bazei</a:t>
            </a:r>
            <a:r>
              <a:rPr lang="en-US" b="1" dirty="0"/>
              <a:t> de date: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10388-1D53-4EDB-86DA-91E1E200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54" y="184666"/>
            <a:ext cx="8705438" cy="6090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AE57C-C539-4D23-8389-944D2B86AABA}"/>
              </a:ext>
            </a:extLst>
          </p:cNvPr>
          <p:cNvSpPr txBox="1"/>
          <p:nvPr/>
        </p:nvSpPr>
        <p:spPr>
          <a:xfrm>
            <a:off x="189059" y="2183667"/>
            <a:ext cx="25129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care: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generat</a:t>
            </a:r>
            <a:r>
              <a:rPr lang="en-US" sz="1600" dirty="0"/>
              <a:t> de Entity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 </a:t>
            </a:r>
            <a:r>
              <a:rPr lang="en-US" sz="1600" dirty="0" err="1"/>
              <a:t>tabele</a:t>
            </a:r>
            <a:r>
              <a:rPr lang="en-US" sz="1600" dirty="0"/>
              <a:t> many-to-many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</a:t>
            </a:r>
            <a:r>
              <a:rPr lang="en-US" sz="1600" dirty="0" err="1"/>
              <a:t>tabel</a:t>
            </a:r>
            <a:r>
              <a:rPr lang="en-US" sz="1600" dirty="0"/>
              <a:t> one-to-many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</a:t>
            </a:r>
            <a:r>
              <a:rPr lang="en-US" sz="1600" dirty="0" err="1"/>
              <a:t>tabele</a:t>
            </a:r>
            <a:r>
              <a:rPr lang="en-US" sz="1600" dirty="0"/>
              <a:t> sec</a:t>
            </a:r>
            <a:r>
              <a:rPr lang="ro-RO" sz="1600" dirty="0"/>
              <a:t>ț</a:t>
            </a:r>
            <a:r>
              <a:rPr lang="en-US" sz="1600" dirty="0" err="1"/>
              <a:t>iuni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</a:t>
            </a:r>
            <a:r>
              <a:rPr lang="en-US" sz="1600" dirty="0" err="1"/>
              <a:t>tabel</a:t>
            </a:r>
            <a:r>
              <a:rPr lang="en-US" sz="1600" dirty="0"/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</a:t>
            </a:r>
            <a:r>
              <a:rPr lang="en-US" sz="1600" dirty="0" err="1"/>
              <a:t>tabel</a:t>
            </a:r>
            <a:r>
              <a:rPr lang="en-US" sz="1600" dirty="0"/>
              <a:t> fi</a:t>
            </a:r>
            <a:r>
              <a:rPr lang="ro-RO" sz="1600" dirty="0"/>
              <a:t>ș</a:t>
            </a:r>
            <a:r>
              <a:rPr lang="en-US" sz="1600" dirty="0"/>
              <a:t>e de </a:t>
            </a:r>
            <a:r>
              <a:rPr lang="en-US" sz="1600" dirty="0" err="1"/>
              <a:t>disciplin</a:t>
            </a:r>
            <a:r>
              <a:rPr lang="ro-RO" sz="1600" dirty="0"/>
              <a:t>ă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661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5B70E-2660-40EB-9EEA-DDA87ECBFD0A}"/>
              </a:ext>
            </a:extLst>
          </p:cNvPr>
          <p:cNvSpPr/>
          <p:nvPr/>
        </p:nvSpPr>
        <p:spPr>
          <a:xfrm>
            <a:off x="449580" y="1206406"/>
            <a:ext cx="11391900" cy="89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9B3DD3-671A-494E-A124-CD55E4B4121E}"/>
              </a:ext>
            </a:extLst>
          </p:cNvPr>
          <p:cNvSpPr/>
          <p:nvPr/>
        </p:nvSpPr>
        <p:spPr>
          <a:xfrm>
            <a:off x="55626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fis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7B89F-BE53-4BD7-96C3-F2DACD9AD1CD}"/>
              </a:ext>
            </a:extLst>
          </p:cNvPr>
          <p:cNvSpPr/>
          <p:nvPr/>
        </p:nvSpPr>
        <p:spPr>
          <a:xfrm>
            <a:off x="182118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DD69D-25BD-494A-B05F-C0CFE961A12B}"/>
              </a:ext>
            </a:extLst>
          </p:cNvPr>
          <p:cNvSpPr/>
          <p:nvPr/>
        </p:nvSpPr>
        <p:spPr>
          <a:xfrm>
            <a:off x="389382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1776C-A314-45B2-B6DE-D58A403358C9}"/>
              </a:ext>
            </a:extLst>
          </p:cNvPr>
          <p:cNvSpPr/>
          <p:nvPr/>
        </p:nvSpPr>
        <p:spPr>
          <a:xfrm>
            <a:off x="513588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250E0-3AE7-4A2C-A85D-2FB81CAA17D6}"/>
              </a:ext>
            </a:extLst>
          </p:cNvPr>
          <p:cNvSpPr/>
          <p:nvPr/>
        </p:nvSpPr>
        <p:spPr>
          <a:xfrm>
            <a:off x="640080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B1DF1-AF40-4BA4-9102-818290256488}"/>
              </a:ext>
            </a:extLst>
          </p:cNvPr>
          <p:cNvSpPr/>
          <p:nvPr/>
        </p:nvSpPr>
        <p:spPr>
          <a:xfrm>
            <a:off x="10485120" y="1305466"/>
            <a:ext cx="12573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D3B4F-DDFF-43B0-AB46-B5ED86EA2900}"/>
              </a:ext>
            </a:extLst>
          </p:cNvPr>
          <p:cNvSpPr/>
          <p:nvPr/>
        </p:nvSpPr>
        <p:spPr>
          <a:xfrm>
            <a:off x="9212580" y="1305466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sec</a:t>
            </a:r>
            <a:r>
              <a:rPr lang="ro-RO" dirty="0"/>
              <a:t>ț</a:t>
            </a:r>
            <a:r>
              <a:rPr lang="en-US" dirty="0"/>
              <a:t>iune9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7BCF83-60FE-4345-8FCD-C92A8E323D68}"/>
              </a:ext>
            </a:extLst>
          </p:cNvPr>
          <p:cNvSpPr/>
          <p:nvPr/>
        </p:nvSpPr>
        <p:spPr>
          <a:xfrm>
            <a:off x="7178040" y="3116580"/>
            <a:ext cx="4899660" cy="318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A27D9-AA9E-4D60-B41C-F483DB1DE4F0}"/>
              </a:ext>
            </a:extLst>
          </p:cNvPr>
          <p:cNvSpPr txBox="1"/>
          <p:nvPr/>
        </p:nvSpPr>
        <p:spPr>
          <a:xfrm>
            <a:off x="8572500" y="3116580"/>
            <a:ext cx="21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Istoric</a:t>
            </a:r>
            <a:r>
              <a:rPr lang="en-US" dirty="0"/>
              <a:t> fi</a:t>
            </a:r>
            <a:r>
              <a:rPr lang="ro-RO" dirty="0" err="1"/>
              <a:t>șă</a:t>
            </a:r>
            <a:r>
              <a:rPr lang="en-US" dirty="0"/>
              <a:t> </a:t>
            </a:r>
            <a:r>
              <a:rPr lang="en-US" dirty="0" err="1"/>
              <a:t>disciplin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B3323-F6D9-469C-A34A-6167B5D2EAEC}"/>
              </a:ext>
            </a:extLst>
          </p:cNvPr>
          <p:cNvSpPr txBox="1"/>
          <p:nvPr/>
        </p:nvSpPr>
        <p:spPr>
          <a:xfrm>
            <a:off x="7505700" y="3573780"/>
            <a:ext cx="149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 fi</a:t>
            </a:r>
            <a:r>
              <a:rPr lang="ro-RO" sz="1600" dirty="0" err="1"/>
              <a:t>șă</a:t>
            </a:r>
            <a:r>
              <a:rPr lang="en-US" sz="1600" dirty="0"/>
              <a:t> </a:t>
            </a:r>
            <a:r>
              <a:rPr lang="en-US" sz="1600" dirty="0" err="1"/>
              <a:t>disciplin</a:t>
            </a:r>
            <a:r>
              <a:rPr lang="ro-RO" sz="1600" dirty="0"/>
              <a:t>ă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EF3CD-AB5E-476A-95D1-DDC73C2FA1B0}"/>
              </a:ext>
            </a:extLst>
          </p:cNvPr>
          <p:cNvSpPr txBox="1"/>
          <p:nvPr/>
        </p:nvSpPr>
        <p:spPr>
          <a:xfrm>
            <a:off x="9144000" y="3573780"/>
            <a:ext cx="1173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Dat</a:t>
            </a:r>
            <a:r>
              <a:rPr lang="ro-RO" sz="1600" dirty="0"/>
              <a:t>ă</a:t>
            </a:r>
            <a:r>
              <a:rPr lang="en-US" sz="1600" dirty="0"/>
              <a:t> </a:t>
            </a:r>
            <a:r>
              <a:rPr lang="en-US" sz="1600" dirty="0" err="1"/>
              <a:t>cre</a:t>
            </a:r>
            <a:r>
              <a:rPr lang="ro-RO" sz="1600" dirty="0"/>
              <a:t>are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7A7FC-C049-414D-9B88-51F226CDF6B4}"/>
              </a:ext>
            </a:extLst>
          </p:cNvPr>
          <p:cNvSpPr txBox="1"/>
          <p:nvPr/>
        </p:nvSpPr>
        <p:spPr>
          <a:xfrm>
            <a:off x="10485120" y="3573780"/>
            <a:ext cx="159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Dat</a:t>
            </a:r>
            <a:r>
              <a:rPr lang="ro-RO" sz="1600" dirty="0"/>
              <a:t>ă</a:t>
            </a:r>
            <a:r>
              <a:rPr lang="en-US" sz="1600" dirty="0"/>
              <a:t> </a:t>
            </a:r>
            <a:r>
              <a:rPr lang="ro-RO" sz="1600" dirty="0"/>
              <a:t>modificare</a:t>
            </a:r>
            <a:endParaRPr lang="en-US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F63304-22E5-4805-88E8-CB076FE5BF54}"/>
              </a:ext>
            </a:extLst>
          </p:cNvPr>
          <p:cNvSpPr/>
          <p:nvPr/>
        </p:nvSpPr>
        <p:spPr>
          <a:xfrm>
            <a:off x="7947660" y="160264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20E677-307B-45CC-98B6-7E4165756D20}"/>
              </a:ext>
            </a:extLst>
          </p:cNvPr>
          <p:cNvSpPr/>
          <p:nvPr/>
        </p:nvSpPr>
        <p:spPr>
          <a:xfrm>
            <a:off x="8298180" y="159502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5FB3B0-7BD1-44E2-8C3E-761DB8E82D62}"/>
              </a:ext>
            </a:extLst>
          </p:cNvPr>
          <p:cNvSpPr/>
          <p:nvPr/>
        </p:nvSpPr>
        <p:spPr>
          <a:xfrm>
            <a:off x="8648700" y="1595026"/>
            <a:ext cx="121920" cy="1066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B8C5D-2FC5-496D-A47B-7C2CBEDFE0CE}"/>
              </a:ext>
            </a:extLst>
          </p:cNvPr>
          <p:cNvSpPr txBox="1"/>
          <p:nvPr/>
        </p:nvSpPr>
        <p:spPr>
          <a:xfrm>
            <a:off x="449580" y="0"/>
            <a:ext cx="732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Algoritm</a:t>
            </a:r>
            <a:r>
              <a:rPr lang="en-US" sz="2400" b="1" dirty="0"/>
              <a:t> </a:t>
            </a:r>
            <a:r>
              <a:rPr lang="en-US" sz="2400" b="1" dirty="0" err="1"/>
              <a:t>folosit</a:t>
            </a:r>
            <a:r>
              <a:rPr lang="en-US" sz="2400" b="1" dirty="0"/>
              <a:t> </a:t>
            </a:r>
            <a:r>
              <a:rPr lang="en-US" sz="2400" b="1" dirty="0" err="1"/>
              <a:t>pentru</a:t>
            </a:r>
            <a:r>
              <a:rPr lang="en-US" sz="2400" b="1" dirty="0"/>
              <a:t> ad</a:t>
            </a:r>
            <a:r>
              <a:rPr lang="ro-RO" sz="2400" b="1" dirty="0"/>
              <a:t>ă</a:t>
            </a:r>
            <a:r>
              <a:rPr lang="en-US" sz="2400" b="1" dirty="0" err="1"/>
              <a:t>ugarea</a:t>
            </a:r>
            <a:r>
              <a:rPr lang="en-US" sz="2400" b="1" dirty="0"/>
              <a:t> </a:t>
            </a:r>
            <a:r>
              <a:rPr lang="en-US" sz="2400" b="1" dirty="0" err="1"/>
              <a:t>unei</a:t>
            </a:r>
            <a:r>
              <a:rPr lang="en-US" sz="2400" b="1" dirty="0"/>
              <a:t> fi</a:t>
            </a:r>
            <a:r>
              <a:rPr lang="ro-RO" sz="2400" b="1" dirty="0"/>
              <a:t>ș</a:t>
            </a:r>
            <a:r>
              <a:rPr lang="en-US" sz="2400" b="1" dirty="0"/>
              <a:t>e de </a:t>
            </a:r>
            <a:r>
              <a:rPr lang="en-US" sz="2400" b="1" dirty="0" err="1"/>
              <a:t>disciplin</a:t>
            </a:r>
            <a:r>
              <a:rPr lang="ro-RO" sz="2400" b="1" dirty="0"/>
              <a:t>ă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4F2E11-2406-45C4-8CAE-11625E925D6B}"/>
              </a:ext>
            </a:extLst>
          </p:cNvPr>
          <p:cNvSpPr/>
          <p:nvPr/>
        </p:nvSpPr>
        <p:spPr>
          <a:xfrm>
            <a:off x="7700010" y="3943112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</a:t>
            </a:r>
            <a:r>
              <a:rPr lang="ro-RO" dirty="0"/>
              <a:t>ș</a:t>
            </a:r>
            <a:r>
              <a:rPr lang="en-US" dirty="0"/>
              <a:t>a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40269-C704-4AA2-B7EE-1E39F0EE5272}"/>
              </a:ext>
            </a:extLst>
          </p:cNvPr>
          <p:cNvSpPr/>
          <p:nvPr/>
        </p:nvSpPr>
        <p:spPr>
          <a:xfrm>
            <a:off x="9212580" y="3937129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07.07.2022</a:t>
            </a:r>
          </a:p>
          <a:p>
            <a:pPr algn="ctr"/>
            <a:r>
              <a:rPr lang="en-US" sz="1400" dirty="0"/>
              <a:t>10:32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0995A6-848C-4E66-AB8A-1C33DC6E895A}"/>
              </a:ext>
            </a:extLst>
          </p:cNvPr>
          <p:cNvSpPr/>
          <p:nvPr/>
        </p:nvSpPr>
        <p:spPr>
          <a:xfrm>
            <a:off x="10736580" y="3937129"/>
            <a:ext cx="11049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</a:t>
            </a:r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6335285F-6DD4-4E22-B6B4-C43897B3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983443"/>
            <a:ext cx="6598920" cy="314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4.8"/>
</p:tagLst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1176</TotalTime>
  <Words>438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Aplicație web pentru gestiunea fișelor de disciplină</vt:lpstr>
      <vt:lpstr>Introducere</vt:lpstr>
      <vt:lpstr>Introducere</vt:lpstr>
      <vt:lpstr>PowerPoint Presentation</vt:lpstr>
      <vt:lpstr>Obiective</vt:lpstr>
      <vt:lpstr>Studiu bibliografic al tehnologiilor utilizate</vt:lpstr>
      <vt:lpstr>Prezentare soluție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Concluzii și posibilități de dezvoltare ulterioară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Aplicatie web pentru managementul fiselor de disciplina</dc:title>
  <dc:creator>Eugeniu Cojocaru</dc:creator>
  <cp:lastModifiedBy>Eugeniu Cojocaru</cp:lastModifiedBy>
  <cp:revision>8</cp:revision>
  <dcterms:created xsi:type="dcterms:W3CDTF">2022-07-04T21:03:13Z</dcterms:created>
  <dcterms:modified xsi:type="dcterms:W3CDTF">2022-07-06T15:49:34Z</dcterms:modified>
</cp:coreProperties>
</file>